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79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80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25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7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97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92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56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21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60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10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BCA7E-7D0E-44CE-B988-A660FCAC130D}" type="datetimeFigureOut">
              <a:rPr lang="en-GB" smtClean="0"/>
              <a:t>15/05/2019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B0345-3F24-4F4D-AE12-15E41F6F4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92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FCF14F7-55A1-4F04-A84E-3D2689EC9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829" y="5645426"/>
            <a:ext cx="1384173" cy="11211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459CABE-957B-433C-92CC-D2D52E02BC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925" y="4491852"/>
            <a:ext cx="2248314" cy="224831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444693A-6219-4452-8682-E3BE3CCB7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7" y="18257"/>
            <a:ext cx="8543925" cy="1325563"/>
          </a:xfrm>
        </p:spPr>
        <p:txBody>
          <a:bodyPr>
            <a:normAutofit/>
          </a:bodyPr>
          <a:lstStyle/>
          <a:p>
            <a:r>
              <a:rPr lang="en-US" sz="3100" dirty="0"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Topic Fact Sheet- Prehistoric Britain</a:t>
            </a:r>
            <a:br>
              <a:rPr lang="en-US" dirty="0"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D5607B-41EB-4B14-A331-4E963D353348}"/>
              </a:ext>
            </a:extLst>
          </p:cNvPr>
          <p:cNvSpPr/>
          <p:nvPr/>
        </p:nvSpPr>
        <p:spPr>
          <a:xfrm>
            <a:off x="153603" y="374964"/>
            <a:ext cx="1503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Key Terms</a:t>
            </a:r>
            <a:endParaRPr lang="en-US" sz="2000" dirty="0">
              <a:solidFill>
                <a:srgbClr val="FF0000"/>
              </a:solidFill>
              <a:latin typeface="Comic Sans MS" panose="030F0702030302020204" pitchFamily="66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6C63AC-3C8D-49A9-A74D-288C193DA64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71064" y="775074"/>
          <a:ext cx="3657599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938">
                  <a:extLst>
                    <a:ext uri="{9D8B030D-6E8A-4147-A177-3AD203B41FA5}">
                      <a16:colId xmlns:a16="http://schemas.microsoft.com/office/drawing/2014/main" val="641696233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186978728"/>
                    </a:ext>
                  </a:extLst>
                </a:gridCol>
              </a:tblGrid>
              <a:tr h="56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prehistoric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The time in history between the Stone age and the first written records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284384"/>
                  </a:ext>
                </a:extLst>
              </a:tr>
              <a:tr h="56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Ice age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During the </a:t>
                      </a:r>
                      <a:r>
                        <a:rPr lang="en-GB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Ice Ages</a:t>
                      </a:r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, Britain was covered by ice and snow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951671"/>
                  </a:ext>
                </a:extLst>
              </a:tr>
              <a:tr h="56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Stone Age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When the first humans began to live in Europe. They used stones as tools.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901789"/>
                  </a:ext>
                </a:extLst>
              </a:tr>
              <a:tr h="56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Iron Age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Humans now used iron to make tools, and farmed land instead of hunting. They lived in communities.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499943"/>
                  </a:ext>
                </a:extLst>
              </a:tr>
              <a:tr h="562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Bronze Age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 this era, metals were used to make hunting tools. Humans also began to farm land.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998684"/>
                  </a:ext>
                </a:extLst>
              </a:tr>
              <a:tr h="562741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B.C.</a:t>
                      </a: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A.D.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Any dates before the birth of Jesus Christ</a:t>
                      </a:r>
                    </a:p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Any dates after the birth of Jesus Christ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17629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E6E0AF34-6A4E-4EA0-9B39-67A45CC80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2384" y="769392"/>
            <a:ext cx="1824867" cy="18614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BCC6CD-8324-426E-A38B-19C08AF4D0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1614" y="769394"/>
            <a:ext cx="3185285" cy="208338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BC38213-8145-481C-9804-084EDE97DC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2859" y="2852773"/>
            <a:ext cx="2357854" cy="16215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7806990-A63D-40E7-9AB0-74D5C797737E}"/>
              </a:ext>
            </a:extLst>
          </p:cNvPr>
          <p:cNvSpPr txBox="1"/>
          <p:nvPr/>
        </p:nvSpPr>
        <p:spPr>
          <a:xfrm>
            <a:off x="6662731" y="2852775"/>
            <a:ext cx="3216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Stonehenge is a ring of stones in Wiltshire possibly used as a burial ground or calendar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B269208-5190-45E0-96B4-4BFD2182B9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83240" y="3772602"/>
            <a:ext cx="2795925" cy="1832033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B34E0E-1374-4735-9CAD-DC572E0F39B5}"/>
              </a:ext>
            </a:extLst>
          </p:cNvPr>
          <p:cNvCxnSpPr>
            <a:cxnSpLocks/>
          </p:cNvCxnSpPr>
          <p:nvPr/>
        </p:nvCxnSpPr>
        <p:spPr>
          <a:xfrm>
            <a:off x="3222081" y="5118793"/>
            <a:ext cx="1516528" cy="180207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A stone wall&#10;&#10;Description automatically generated">
            <a:extLst>
              <a:ext uri="{FF2B5EF4-FFF2-40B4-BE49-F238E27FC236}">
                <a16:creationId xmlns:a16="http://schemas.microsoft.com/office/drawing/2014/main" id="{CB137D46-C449-44F3-A320-E7362DDDFA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754" y="5546134"/>
            <a:ext cx="1830585" cy="129361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D8970FF-4B3A-4602-AFBA-14FDD51886DF}"/>
              </a:ext>
            </a:extLst>
          </p:cNvPr>
          <p:cNvSpPr txBox="1"/>
          <p:nvPr/>
        </p:nvSpPr>
        <p:spPr>
          <a:xfrm>
            <a:off x="8349337" y="5645426"/>
            <a:ext cx="1529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>
                <a:latin typeface="Comic Sans MS" panose="030F0702030302020204" pitchFamily="66" charset="0"/>
              </a:rPr>
              <a:t>Skara</a:t>
            </a:r>
            <a:r>
              <a:rPr lang="en-GB" sz="1600" dirty="0">
                <a:latin typeface="Comic Sans MS" panose="030F0702030302020204" pitchFamily="66" charset="0"/>
              </a:rPr>
              <a:t> Brae a preserved Stone Age village</a:t>
            </a:r>
          </a:p>
        </p:txBody>
      </p:sp>
    </p:spTree>
    <p:extLst>
      <p:ext uri="{BB962C8B-B14F-4D97-AF65-F5344CB8AC3E}">
        <p14:creationId xmlns:p14="http://schemas.microsoft.com/office/powerpoint/2010/main" val="165066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5D4A92E-0897-4D31-B4D3-725A9582C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191" y="4411310"/>
            <a:ext cx="2469759" cy="237275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8B7A5B4-DF94-42FF-8F4E-DBE1F1A1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060" y="30235"/>
            <a:ext cx="8543925" cy="1325563"/>
          </a:xfrm>
        </p:spPr>
        <p:txBody>
          <a:bodyPr>
            <a:normAutofit/>
          </a:bodyPr>
          <a:lstStyle/>
          <a:p>
            <a:r>
              <a:rPr lang="en-US" sz="3100" dirty="0"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Topic Fact Sheet- Prehistoric Britain</a:t>
            </a:r>
            <a:br>
              <a:rPr lang="en-US" dirty="0"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2D14D0-3463-44D4-A021-1FF6D713B141}"/>
              </a:ext>
            </a:extLst>
          </p:cNvPr>
          <p:cNvSpPr/>
          <p:nvPr/>
        </p:nvSpPr>
        <p:spPr>
          <a:xfrm>
            <a:off x="106017" y="492959"/>
            <a:ext cx="1503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mic Sans MS" panose="030F0702030302020204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Key Terms</a:t>
            </a:r>
            <a:endParaRPr lang="en-US" sz="2000" dirty="0">
              <a:solidFill>
                <a:srgbClr val="FF0000"/>
              </a:solidFill>
              <a:latin typeface="Comic Sans MS" panose="030F0702030302020204" pitchFamily="66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9855427-46A3-4517-9F3D-0D9409FC6E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017" y="1015631"/>
          <a:ext cx="4214192" cy="30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670">
                  <a:extLst>
                    <a:ext uri="{9D8B030D-6E8A-4147-A177-3AD203B41FA5}">
                      <a16:colId xmlns:a16="http://schemas.microsoft.com/office/drawing/2014/main" val="1715502184"/>
                    </a:ext>
                  </a:extLst>
                </a:gridCol>
                <a:gridCol w="3180522">
                  <a:extLst>
                    <a:ext uri="{9D8B030D-6E8A-4147-A177-3AD203B41FA5}">
                      <a16:colId xmlns:a16="http://schemas.microsoft.com/office/drawing/2014/main" val="14950593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flint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Comic Sans MS" panose="030F0702030302020204" pitchFamily="66" charset="0"/>
                        </a:rPr>
                        <a:t>A stone material for making stone age tools and weapons</a:t>
                      </a: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208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hunter gatherer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A description of people who move about to hunt and gather their food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50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Lascaux cave paintings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Lascaux is in France and famous for its Palaeolithic cave paintings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364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bronze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Comic Sans MS" panose="030F0702030302020204" pitchFamily="66" charset="0"/>
                        </a:rPr>
                        <a:t>A mixture of the metals tin and copper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73545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215EACC5-6EC3-4AA7-ADD1-8D652E22C84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129" y="704091"/>
            <a:ext cx="2195616" cy="14454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C67F22-55A9-40B4-A224-1E1623A97BFE}"/>
              </a:ext>
            </a:extLst>
          </p:cNvPr>
          <p:cNvSpPr txBox="1"/>
          <p:nvPr/>
        </p:nvSpPr>
        <p:spPr>
          <a:xfrm>
            <a:off x="5375967" y="655468"/>
            <a:ext cx="2856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Early Stone Age people hunted with </a:t>
            </a:r>
            <a:r>
              <a:rPr lang="en-GB" sz="1400" b="1" dirty="0">
                <a:latin typeface="Comic Sans MS" panose="030F0702030302020204" pitchFamily="66" charset="0"/>
              </a:rPr>
              <a:t>sharpened sticks</a:t>
            </a:r>
            <a:r>
              <a:rPr lang="en-GB" sz="14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A45849-9AA4-4C9A-8DFE-C5FF373F6C6F}"/>
              </a:ext>
            </a:extLst>
          </p:cNvPr>
          <p:cNvSpPr/>
          <p:nvPr/>
        </p:nvSpPr>
        <p:spPr>
          <a:xfrm>
            <a:off x="5451337" y="1182740"/>
            <a:ext cx="25355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231F20"/>
                </a:solidFill>
                <a:latin typeface="Comic Sans MS" panose="030F0702030302020204" pitchFamily="66" charset="0"/>
              </a:rPr>
              <a:t>They used </a:t>
            </a:r>
            <a:r>
              <a:rPr lang="en-GB" sz="1400" b="1" dirty="0">
                <a:solidFill>
                  <a:srgbClr val="231F20"/>
                </a:solidFill>
                <a:latin typeface="Comic Sans MS" panose="030F0702030302020204" pitchFamily="66" charset="0"/>
              </a:rPr>
              <a:t>animal skins</a:t>
            </a:r>
            <a:r>
              <a:rPr lang="en-GB" sz="1400" dirty="0">
                <a:solidFill>
                  <a:srgbClr val="231F20"/>
                </a:solidFill>
                <a:latin typeface="Comic Sans MS" panose="030F0702030302020204" pitchFamily="66" charset="0"/>
              </a:rPr>
              <a:t> to make clothes and shelters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5AF0E1-8749-40C6-8A87-0643E078A0B9}"/>
              </a:ext>
            </a:extLst>
          </p:cNvPr>
          <p:cNvSpPr txBox="1"/>
          <p:nvPr/>
        </p:nvSpPr>
        <p:spPr>
          <a:xfrm>
            <a:off x="5451336" y="2049746"/>
            <a:ext cx="42232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Middle stone Age people dug flint out of the ground, using antlers as a pick. They made weapons with which to hunt, and domesticated a wolf - the beginning of man’s relationship with dogs.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F6D234-B011-49C4-A829-0EE0FB4EF27D}"/>
              </a:ext>
            </a:extLst>
          </p:cNvPr>
          <p:cNvSpPr txBox="1"/>
          <p:nvPr/>
        </p:nvSpPr>
        <p:spPr>
          <a:xfrm>
            <a:off x="4266648" y="3052013"/>
            <a:ext cx="1372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Neolithic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976E53-1106-4517-A2A1-FFA97A6E682A}"/>
              </a:ext>
            </a:extLst>
          </p:cNvPr>
          <p:cNvSpPr txBox="1"/>
          <p:nvPr/>
        </p:nvSpPr>
        <p:spPr>
          <a:xfrm>
            <a:off x="4218059" y="545881"/>
            <a:ext cx="138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Palaeolithic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17D179-0A7F-4E4A-9AE9-7F2AAC7A12AC}"/>
              </a:ext>
            </a:extLst>
          </p:cNvPr>
          <p:cNvSpPr txBox="1"/>
          <p:nvPr/>
        </p:nvSpPr>
        <p:spPr>
          <a:xfrm>
            <a:off x="5610020" y="1816878"/>
            <a:ext cx="1543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Mesolithic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7D7FF2-19FA-47F6-B5EB-D0AB6CB02D16}"/>
              </a:ext>
            </a:extLst>
          </p:cNvPr>
          <p:cNvSpPr txBox="1"/>
          <p:nvPr/>
        </p:nvSpPr>
        <p:spPr>
          <a:xfrm>
            <a:off x="4311307" y="3381570"/>
            <a:ext cx="34028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Around 6,500 years ago, a change took place in the way Stone Age people lived: hunter-gatherers settled in one place and kept animals and grew crops</a:t>
            </a:r>
          </a:p>
        </p:txBody>
      </p:sp>
      <p:pic>
        <p:nvPicPr>
          <p:cNvPr id="17" name="Picture 16" descr="A picture containing indoor&#10;&#10;Description automatically generated">
            <a:extLst>
              <a:ext uri="{FF2B5EF4-FFF2-40B4-BE49-F238E27FC236}">
                <a16:creationId xmlns:a16="http://schemas.microsoft.com/office/drawing/2014/main" id="{9BE53B9D-CB33-429C-9B99-C473840F35B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87" y="1373930"/>
            <a:ext cx="1165348" cy="155121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19242AB-5898-4193-9DCA-FE4C34860295}"/>
              </a:ext>
            </a:extLst>
          </p:cNvPr>
          <p:cNvSpPr txBox="1"/>
          <p:nvPr/>
        </p:nvSpPr>
        <p:spPr>
          <a:xfrm>
            <a:off x="3551583" y="5422538"/>
            <a:ext cx="259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20" name="Picture 19" descr="A close up of an animal&#10;&#10;Description automatically generated">
            <a:extLst>
              <a:ext uri="{FF2B5EF4-FFF2-40B4-BE49-F238E27FC236}">
                <a16:creationId xmlns:a16="http://schemas.microsoft.com/office/drawing/2014/main" id="{4042C1F3-80BB-4301-989F-BB9F62908C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39" y="4106664"/>
            <a:ext cx="2890218" cy="162803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26D12FD-0AC9-4BF4-B147-B6CE97D2B5BF}"/>
              </a:ext>
            </a:extLst>
          </p:cNvPr>
          <p:cNvSpPr txBox="1"/>
          <p:nvPr/>
        </p:nvSpPr>
        <p:spPr>
          <a:xfrm>
            <a:off x="7162488" y="5042200"/>
            <a:ext cx="27435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Iron Age people in Europe lived in large tribes ruled by chiefs or kings and queens. Warriors were the most important people, and there were battles with neighbouring tribes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6CE2E3B-FA1C-4970-8B2A-D44E1F77C2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93459" y="3178703"/>
            <a:ext cx="2063443" cy="1816817"/>
          </a:xfrm>
          <a:prstGeom prst="rect">
            <a:avLst/>
          </a:prstGeom>
        </p:spPr>
      </p:pic>
      <p:pic>
        <p:nvPicPr>
          <p:cNvPr id="25" name="Picture 24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E8064F19-56BF-4E37-9662-9948254C93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729" y="5214148"/>
            <a:ext cx="1689100" cy="15240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43E6666-30B3-4359-90EA-2E033E002309}"/>
              </a:ext>
            </a:extLst>
          </p:cNvPr>
          <p:cNvSpPr txBox="1"/>
          <p:nvPr/>
        </p:nvSpPr>
        <p:spPr>
          <a:xfrm>
            <a:off x="106017" y="5791870"/>
            <a:ext cx="2729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Cave paintings of animals were done to help people to survive</a:t>
            </a:r>
          </a:p>
        </p:txBody>
      </p:sp>
    </p:spTree>
    <p:extLst>
      <p:ext uri="{BB962C8B-B14F-4D97-AF65-F5344CB8AC3E}">
        <p14:creationId xmlns:p14="http://schemas.microsoft.com/office/powerpoint/2010/main" val="287852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328</Words>
  <Application>Microsoft Office PowerPoint</Application>
  <PresentationFormat>A4 Paper (210x297 mm)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Topic Fact Sheet- Prehistoric Britain </vt:lpstr>
      <vt:lpstr>Topic Fact Sheet- Prehistoric Britain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Fact Sheet- Prehistoric Britain </dc:title>
  <dc:creator>Ruth Davies</dc:creator>
  <cp:lastModifiedBy>Ruth Davies</cp:lastModifiedBy>
  <cp:revision>1</cp:revision>
  <dcterms:created xsi:type="dcterms:W3CDTF">2019-05-15T20:17:44Z</dcterms:created>
  <dcterms:modified xsi:type="dcterms:W3CDTF">2019-05-15T20:18:26Z</dcterms:modified>
</cp:coreProperties>
</file>