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9"/>
  </p:notesMasterIdLst>
  <p:handoutMasterIdLst>
    <p:handoutMasterId r:id="rId10"/>
  </p:handoutMasterIdLst>
  <p:sldIdLst>
    <p:sldId id="271" r:id="rId2"/>
    <p:sldId id="258" r:id="rId3"/>
    <p:sldId id="276" r:id="rId4"/>
    <p:sldId id="259" r:id="rId5"/>
    <p:sldId id="277" r:id="rId6"/>
    <p:sldId id="261" r:id="rId7"/>
    <p:sldId id="273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2/28/2018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2/28/2018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2/28/2018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SIQi9U9Lm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OyCYf1Zyrw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SIQi9U9Lm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1804" y="332656"/>
            <a:ext cx="11009223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5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AR CHRISTY" panose="02000000000000000000" pitchFamily="2" charset="0"/>
              </a:rPr>
              <a:t>Scholastic Book Fair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79346" y="188640"/>
            <a:ext cx="7008574" cy="3298825"/>
          </a:xfrm>
        </p:spPr>
        <p:txBody>
          <a:bodyPr>
            <a:normAutofit/>
          </a:bodyPr>
          <a:lstStyle/>
          <a:p>
            <a:pPr algn="ctr"/>
            <a:r>
              <a:rPr lang="en-GB" sz="9600" b="1" dirty="0" smtClean="0">
                <a:solidFill>
                  <a:schemeClr val="accent6">
                    <a:lumMod val="75000"/>
                  </a:schemeClr>
                </a:solidFill>
                <a:latin typeface="AR CHRISTY" panose="02000000000000000000" pitchFamily="2" charset="0"/>
              </a:rPr>
              <a:t>Thank you</a:t>
            </a:r>
            <a:endParaRPr lang="en-GB" sz="9600" b="1" dirty="0">
              <a:solidFill>
                <a:schemeClr val="accent6">
                  <a:lumMod val="75000"/>
                </a:schemeClr>
              </a:solidFill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7828" y="620688"/>
            <a:ext cx="102251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8000" dirty="0" smtClean="0">
                <a:solidFill>
                  <a:srgbClr val="FF0000"/>
                </a:solidFill>
                <a:latin typeface="AR DARLING" panose="02000000000000000000" pitchFamily="2" charset="0"/>
              </a:rPr>
              <a:t>Before I start…</a:t>
            </a:r>
            <a:endParaRPr lang="en-GB" sz="8000" dirty="0">
              <a:solidFill>
                <a:srgbClr val="FF0000"/>
              </a:solidFill>
              <a:latin typeface="AR DARLING" panose="02000000000000000000" pitchFamily="2" charset="0"/>
            </a:endParaRPr>
          </a:p>
        </p:txBody>
      </p:sp>
      <p:pic>
        <p:nvPicPr>
          <p:cNvPr id="2052" name="Picture 4" descr="http://clipartsign.com/upload/2016/02/09/nose-october-4-newsletter-soulard-art-gallery-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08" y="1882572"/>
            <a:ext cx="3888432" cy="440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5423" y="2924944"/>
            <a:ext cx="5472608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9600" b="1" dirty="0" smtClean="0">
                <a:solidFill>
                  <a:schemeClr val="accent6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Breathe in!</a:t>
            </a:r>
            <a:endParaRPr lang="en-GB" sz="9600" b="1" dirty="0">
              <a:solidFill>
                <a:schemeClr val="accent6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728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uicefestivalblog.com/wp-content/uploads/2015/08/gabl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42" y="1779192"/>
            <a:ext cx="6047011" cy="317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aderoffictions.com/wp-content/uploads/2017/06/The-Witch-of-Demon-Rock-Gabrielle-K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32" y="3433346"/>
            <a:ext cx="1950033" cy="300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eaderoffictions.com/wp-content/uploads/2017/06/The-Talisman-Thief-Gabrielle-K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402">
            <a:off x="7971944" y="2154341"/>
            <a:ext cx="27813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3ddkgxe55ca6c.cloudfront.net/assets/t1495992247/a/9b/34/177063-ml-15315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2506">
            <a:off x="1001956" y="2575395"/>
            <a:ext cx="2496395" cy="383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019" y="260648"/>
            <a:ext cx="10800993" cy="1269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8000" dirty="0" smtClean="0">
                <a:solidFill>
                  <a:schemeClr val="accent2">
                    <a:lumMod val="75000"/>
                  </a:schemeClr>
                </a:solidFill>
                <a:latin typeface="AR HERMANN" panose="02000000000000000000" pitchFamily="2" charset="0"/>
              </a:rPr>
              <a:t>Gabrielle Kent Books</a:t>
            </a:r>
            <a:endParaRPr lang="en-GB" sz="8000" dirty="0">
              <a:solidFill>
                <a:schemeClr val="accent2">
                  <a:lumMod val="75000"/>
                </a:schemeClr>
              </a:solidFill>
              <a:latin typeface="AR HERMAN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ontentreserve.com/ImageType-100/0292-1/%7B847AC743-B2FF-469C-8BF8-E646A6ED2CA6%7DImg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548680"/>
            <a:ext cx="4319513" cy="57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13325" y="548680"/>
            <a:ext cx="6913735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latin typeface="AR CHRISTY" panose="02000000000000000000" pitchFamily="2" charset="0"/>
              </a:rPr>
              <a:t>Harry the Poisonous Centipede goes to Sea by Lynne Reid Banks</a:t>
            </a:r>
          </a:p>
          <a:p>
            <a:pPr>
              <a:lnSpc>
                <a:spcPct val="95000"/>
              </a:lnSpc>
            </a:pPr>
            <a:endParaRPr lang="en-GB" sz="3600" b="1" dirty="0">
              <a:solidFill>
                <a:schemeClr val="accent6">
                  <a:lumMod val="75000"/>
                </a:schemeClr>
              </a:solidFill>
              <a:latin typeface="AR CHRISTY" panose="02000000000000000000" pitchFamily="2" charset="0"/>
            </a:endParaRPr>
          </a:p>
          <a:p>
            <a:pPr>
              <a:lnSpc>
                <a:spcPct val="95000"/>
              </a:lnSpc>
            </a:pP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  <a:latin typeface="AR CHRISTY" panose="02000000000000000000" pitchFamily="2" charset="0"/>
              </a:rPr>
              <a:t>Reviewed by Mr Cramp</a:t>
            </a:r>
            <a:endParaRPr lang="en-GB" sz="3600" b="1" dirty="0">
              <a:solidFill>
                <a:schemeClr val="accent6">
                  <a:lumMod val="75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85813">
            <a:off x="6094412" y="2924944"/>
            <a:ext cx="4176464" cy="33670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If you like weird, fun adventures this is the book for you.  It’s about the life of two rare centipedes – it reminded me of the film ‘The Secret Life of Pets’ too!</a:t>
            </a:r>
          </a:p>
        </p:txBody>
      </p:sp>
    </p:spTree>
    <p:extLst>
      <p:ext uri="{BB962C8B-B14F-4D97-AF65-F5344CB8AC3E}">
        <p14:creationId xmlns:p14="http://schemas.microsoft.com/office/powerpoint/2010/main" val="16007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2" y="76200"/>
            <a:ext cx="10580851" cy="1397000"/>
          </a:xfrm>
        </p:spPr>
        <p:txBody>
          <a:bodyPr/>
          <a:lstStyle/>
          <a:p>
            <a:r>
              <a:rPr lang="en-US" dirty="0" err="1" smtClean="0"/>
              <a:t>Mudpuddle</a:t>
            </a:r>
            <a:r>
              <a:rPr lang="en-US" dirty="0" smtClean="0"/>
              <a:t> Farm – Michael </a:t>
            </a:r>
            <a:r>
              <a:rPr lang="en-US" dirty="0" err="1" smtClean="0"/>
              <a:t>Morpurgo</a:t>
            </a:r>
            <a:endParaRPr lang="en-US" dirty="0"/>
          </a:p>
        </p:txBody>
      </p:sp>
      <p:pic>
        <p:nvPicPr>
          <p:cNvPr id="5" name="0OyCYf1Zyr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3812" y="1772816"/>
            <a:ext cx="6912768" cy="3888432"/>
          </a:xfrm>
          <a:prstGeom prst="rect">
            <a:avLst/>
          </a:prstGeom>
        </p:spPr>
      </p:pic>
      <p:pic>
        <p:nvPicPr>
          <p:cNvPr id="3076" name="Picture 4" descr="https://www.michaelmorpurgo.com/wp-content/uploads/2017/06/green-667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955">
            <a:off x="7966620" y="1844824"/>
            <a:ext cx="1910189" cy="293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michaelmorpurgo.com/wp-content/uploads/2017/06/Hee-Haw-jp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956" y="1916832"/>
            <a:ext cx="1709096" cy="261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michaelmorpurgo.com/wp-content/uploads/2017/06/alien-invas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081" y="4005064"/>
            <a:ext cx="1663750" cy="255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70" y="338685"/>
            <a:ext cx="604867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3000" dirty="0" smtClean="0">
                <a:latin typeface="AR CENA" panose="02000000000000000000" pitchFamily="2" charset="0"/>
              </a:rPr>
              <a:t>The Top Secret Diary of Pig reviewed</a:t>
            </a:r>
          </a:p>
          <a:p>
            <a:pPr algn="ctr">
              <a:lnSpc>
                <a:spcPct val="95000"/>
              </a:lnSpc>
            </a:pPr>
            <a:r>
              <a:rPr lang="en-GB" sz="3000" dirty="0" smtClean="0">
                <a:latin typeface="AR CENA" panose="02000000000000000000" pitchFamily="2" charset="0"/>
              </a:rPr>
              <a:t> by Mrs Bardon Marshall and her son</a:t>
            </a:r>
            <a:endParaRPr lang="en-GB" sz="3000" dirty="0">
              <a:latin typeface="AR CENA" panose="02000000000000000000" pitchFamily="2" charset="0"/>
            </a:endParaRPr>
          </a:p>
        </p:txBody>
      </p:sp>
      <p:pic>
        <p:nvPicPr>
          <p:cNvPr id="5122" name="Picture 2" descr="http://i.ebayimg.com/00/s/NjQwWDQxNg==/z/NewAAOSwv0tVKESK/$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156">
            <a:off x="6345881" y="497750"/>
            <a:ext cx="3875277" cy="596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1964" y="1844824"/>
            <a:ext cx="3812886" cy="36009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GB" sz="4000" dirty="0" smtClean="0">
                <a:solidFill>
                  <a:srgbClr val="FF0000"/>
                </a:solidFill>
                <a:latin typeface="AR CENA" panose="02000000000000000000" pitchFamily="2" charset="0"/>
              </a:rPr>
              <a:t>‘We would recommend this book to anyone who enjoys a funny story, particularly about farting!’</a:t>
            </a:r>
            <a:endParaRPr lang="en-GB" sz="4000" dirty="0">
              <a:solidFill>
                <a:srgbClr val="FF00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9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</Template>
  <TotalTime>247</TotalTime>
  <Words>107</Words>
  <Application>Microsoft Office PowerPoint</Application>
  <PresentationFormat>Custom</PresentationFormat>
  <Paragraphs>14</Paragraphs>
  <Slides>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PMingLiU</vt:lpstr>
      <vt:lpstr>AR CENA</vt:lpstr>
      <vt:lpstr>AR CHRISTY</vt:lpstr>
      <vt:lpstr>AR DARLING</vt:lpstr>
      <vt:lpstr>AR HERMANN</vt:lpstr>
      <vt:lpstr>Arial</vt:lpstr>
      <vt:lpstr>Century Gothic</vt:lpstr>
      <vt:lpstr>Comic Sans MS</vt:lpstr>
      <vt:lpstr>Welcome back to school presentation</vt:lpstr>
      <vt:lpstr>PowerPoint Presentation</vt:lpstr>
      <vt:lpstr>Thank you</vt:lpstr>
      <vt:lpstr>PowerPoint Presentation</vt:lpstr>
      <vt:lpstr>PowerPoint Presentation</vt:lpstr>
      <vt:lpstr>PowerPoint Presentation</vt:lpstr>
      <vt:lpstr>Mudpuddle Farm – Michael Morpurgo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W</dc:creator>
  <cp:lastModifiedBy>J W</cp:lastModifiedBy>
  <cp:revision>26</cp:revision>
  <dcterms:created xsi:type="dcterms:W3CDTF">2018-02-14T23:25:05Z</dcterms:created>
  <dcterms:modified xsi:type="dcterms:W3CDTF">2018-02-28T22:00:23Z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