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9"/>
  </p:notesMasterIdLst>
  <p:handoutMasterIdLst>
    <p:handoutMasterId r:id="rId10"/>
  </p:handoutMasterIdLst>
  <p:sldIdLst>
    <p:sldId id="260" r:id="rId2"/>
    <p:sldId id="262" r:id="rId3"/>
    <p:sldId id="274" r:id="rId4"/>
    <p:sldId id="263" r:id="rId5"/>
    <p:sldId id="264" r:id="rId6"/>
    <p:sldId id="266" r:id="rId7"/>
    <p:sldId id="275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2/28/2018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2/28/2018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8Q_PneUa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RUYGblPWKM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ummahh.com.au/wp-content/uploads/2016/11/Disney-Pr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910">
            <a:off x="948039" y="1708872"/>
            <a:ext cx="7056784" cy="4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se1.mm.bing.net/th?id=OIP.xC13km_p5w-K6ORdbdCq5wHaJm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977">
            <a:off x="8497213" y="2054925"/>
            <a:ext cx="27286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5819" y="404664"/>
            <a:ext cx="10745630" cy="89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5400" dirty="0" smtClean="0">
                <a:latin typeface="AR BERKLEY" panose="02000000000000000000" pitchFamily="2" charset="0"/>
              </a:rPr>
              <a:t>Disney Twisted Tales – Liz Braswell</a:t>
            </a:r>
            <a:endParaRPr lang="en-GB" sz="5400" dirty="0"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332656"/>
            <a:ext cx="11233248" cy="1397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AR DESTINE" panose="02000000000000000000" pitchFamily="2" charset="0"/>
              </a:rPr>
              <a:t>Star Wars Jedi Academy – Jeffrey Brown</a:t>
            </a:r>
            <a:endParaRPr lang="en-US" sz="5400" dirty="0">
              <a:latin typeface="AR DESTINE" panose="02000000000000000000" pitchFamily="2" charset="0"/>
            </a:endParaRPr>
          </a:p>
        </p:txBody>
      </p:sp>
      <p:pic>
        <p:nvPicPr>
          <p:cNvPr id="5" name="G8Q_PneUad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17948" y="1844824"/>
            <a:ext cx="8280920" cy="46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.ebkimg.com/previews/001/001634/001634927/001634927-hq-168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56" y="620688"/>
            <a:ext cx="3096344" cy="466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x.images-amazon.com/images/I/51%2BtzCrUtXL._SY344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6" y="2003533"/>
            <a:ext cx="241996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ooks.ie/media/catalog/product/cache/1/image/9df78eab33525d08d6e5fb8d27136e95/r/u/rugb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097" y="3848865"/>
            <a:ext cx="1609439" cy="24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636" y="658664"/>
            <a:ext cx="3896983" cy="13970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AR CENA" panose="02000000000000000000" pitchFamily="2" charset="0"/>
              </a:rPr>
              <a:t>Susie Day</a:t>
            </a:r>
            <a:endParaRPr lang="en-US" sz="8000" dirty="0">
              <a:latin typeface="AR CENA" panose="02000000000000000000" pitchFamily="2" charset="0"/>
            </a:endParaRPr>
          </a:p>
        </p:txBody>
      </p:sp>
      <p:pic>
        <p:nvPicPr>
          <p:cNvPr id="4098" name="Picture 2" descr="https://www.penguin.co.uk/content/dam/catalogue/pim/editions/327/9781448193936/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51" y="2571733"/>
            <a:ext cx="2516994" cy="39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mssusieday.files.wordpress.com/2016/06/peassbookofholidays_cover2.jpg?w=235&amp;h=361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80" y="2564904"/>
            <a:ext cx="2548678" cy="39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s2.eruditetechnologies.com.au/original/readings/978/014/137/97801413753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609" y="2543009"/>
            <a:ext cx="2501489" cy="388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mssusieday.files.wordpress.com/2008/03/justa_cr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730442"/>
            <a:ext cx="2192744" cy="13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se4.mm.bing.net/th?id=OIP.u-HQPki-9IWbfEgIVO9hXQHaCU&amp;pid=15.1&amp;P=0&amp;w=454&amp;h=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34454"/>
            <a:ext cx="11134440" cy="629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His Dark Materials – Philip Pullman</a:t>
            </a:r>
            <a:endPara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0140" y="3940968"/>
            <a:ext cx="7848872" cy="443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b="1" dirty="0"/>
              <a:t>https://www.youtube.com/watch?v=PKi0upZnbqc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0140" y="2708920"/>
            <a:ext cx="4306182" cy="443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dirty="0" smtClean="0"/>
              <a:t>Use the link below to video: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116632"/>
            <a:ext cx="11665296" cy="85251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Comic Sans MS" panose="030F0702030302020204" pitchFamily="66" charset="0"/>
              </a:rPr>
              <a:t>Mrs</a:t>
            </a:r>
            <a:r>
              <a:rPr lang="en-US" sz="4000" b="1" dirty="0" smtClean="0">
                <a:latin typeface="Comic Sans MS" panose="030F0702030302020204" pitchFamily="66" charset="0"/>
              </a:rPr>
              <a:t> Wells Challenge - 5 reviews in 2 minutes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i2.wp.com/www.sisterspooky.co.uk/wp-content/uploads/2017/01/Goldfish-Boy-high-res-jac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3" y="1194068"/>
            <a:ext cx="2448957" cy="37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omoreworkhorse.files.wordpress.com/2016/07/the-best-medicine-cov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807">
            <a:off x="3113016" y="2190711"/>
            <a:ext cx="2460765" cy="37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good knight sleep t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376">
            <a:off x="8848867" y="3635224"/>
            <a:ext cx="2590773" cy="29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rodimage.images-bn.com/pimages/9781472930019_p0_v1_s192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253">
            <a:off x="6096356" y="1225142"/>
            <a:ext cx="2405827" cy="36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oto the c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0283">
            <a:off x="9551031" y="1048600"/>
            <a:ext cx="1495742" cy="228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scholastic.co.uk/assets/a/66/ff/147241-ml-957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578">
            <a:off x="8160211" y="2204865"/>
            <a:ext cx="352839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76200"/>
            <a:ext cx="11665296" cy="13970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R DARLING" panose="02000000000000000000" pitchFamily="2" charset="0"/>
              </a:rPr>
              <a:t>Jamie Johnson Books – Dan Freedman</a:t>
            </a:r>
            <a:endParaRPr lang="en-US" sz="5400" dirty="0">
              <a:latin typeface="AR DARLING" panose="02000000000000000000" pitchFamily="2" charset="0"/>
            </a:endParaRPr>
          </a:p>
        </p:txBody>
      </p:sp>
      <p:pic>
        <p:nvPicPr>
          <p:cNvPr id="5" name="URUYGblPWK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4394" y="1844824"/>
            <a:ext cx="755283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253</TotalTime>
  <Words>46</Words>
  <Application>Microsoft Office PowerPoint</Application>
  <PresentationFormat>Custom</PresentationFormat>
  <Paragraphs>8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Aharoni</vt:lpstr>
      <vt:lpstr>AR BERKLEY</vt:lpstr>
      <vt:lpstr>AR CENA</vt:lpstr>
      <vt:lpstr>AR DARLING</vt:lpstr>
      <vt:lpstr>AR DESTINE</vt:lpstr>
      <vt:lpstr>Arial</vt:lpstr>
      <vt:lpstr>Century Gothic</vt:lpstr>
      <vt:lpstr>Comic Sans MS</vt:lpstr>
      <vt:lpstr>Welcome back to school presentation</vt:lpstr>
      <vt:lpstr>PowerPoint Presentation</vt:lpstr>
      <vt:lpstr>Star Wars Jedi Academy – Jeffrey Brown</vt:lpstr>
      <vt:lpstr>PowerPoint Presentation</vt:lpstr>
      <vt:lpstr>Susie Day</vt:lpstr>
      <vt:lpstr>His Dark Materials – Philip Pullman</vt:lpstr>
      <vt:lpstr>Mrs Wells Challenge - 5 reviews in 2 minutes</vt:lpstr>
      <vt:lpstr>Jamie Johnson Books – Dan Freedman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W</dc:creator>
  <cp:lastModifiedBy>J W</cp:lastModifiedBy>
  <cp:revision>31</cp:revision>
  <dcterms:created xsi:type="dcterms:W3CDTF">2018-02-14T23:25:05Z</dcterms:created>
  <dcterms:modified xsi:type="dcterms:W3CDTF">2018-02-28T22:11:50Z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