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7"/>
  </p:notesMasterIdLst>
  <p:handoutMasterIdLst>
    <p:handoutMasterId r:id="rId8"/>
  </p:handoutMasterIdLst>
  <p:sldIdLst>
    <p:sldId id="268" r:id="rId2"/>
    <p:sldId id="270" r:id="rId3"/>
    <p:sldId id="269" r:id="rId4"/>
    <p:sldId id="267" r:id="rId5"/>
    <p:sldId id="272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2/28/2018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2/28/2018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5cXmbbXcQ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 smtClean="0">
                <a:latin typeface="AR HERMANN" panose="02000000000000000000" pitchFamily="2" charset="0"/>
              </a:rPr>
              <a:t>Picture Books</a:t>
            </a:r>
            <a:endParaRPr lang="en-GB" sz="8000" dirty="0"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6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4.bp.blogspot.com/-SUGaFUgPR1Y/T6ec_NObmbI/AAAAAAAAAU4/rC2WnPelmPM/s1600/pirates_next_door_jolleyrogercover_low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506">
            <a:off x="1125860" y="318113"/>
            <a:ext cx="4105424" cy="344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ages-na.ssl-images-amazon.com/images/I/51wIF2aXyK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650">
            <a:off x="2128406" y="3573721"/>
            <a:ext cx="2476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walker.co.uk/walkerdam/getimage.aspx?id=9781406310740-1&amp;size=web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20" y="169873"/>
            <a:ext cx="3279734" cy="25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2.bp.blogspot.com/-7br8Xfo06XE/WAqrNDPYeJI/AAAAAAAABqE/J2Q8eCB3RckXbhNkwhKsQ71xrHZmdXJfgCLcB/s1600/fantastically-great-women-who-changed-the-worl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340">
            <a:off x="6240826" y="2896145"/>
            <a:ext cx="3465520" cy="34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884" y="188640"/>
            <a:ext cx="9001000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7200" dirty="0" smtClean="0">
                <a:solidFill>
                  <a:schemeClr val="accent6">
                    <a:lumMod val="75000"/>
                  </a:schemeClr>
                </a:solidFill>
                <a:latin typeface="AR CENA" panose="02000000000000000000" pitchFamily="2" charset="0"/>
              </a:rPr>
              <a:t>Collection of Rob </a:t>
            </a:r>
            <a:r>
              <a:rPr lang="en-GB" sz="7200" dirty="0" err="1" smtClean="0">
                <a:solidFill>
                  <a:schemeClr val="accent6">
                    <a:lumMod val="75000"/>
                  </a:schemeClr>
                </a:solidFill>
                <a:latin typeface="AR CENA" panose="02000000000000000000" pitchFamily="2" charset="0"/>
              </a:rPr>
              <a:t>Biddulph</a:t>
            </a:r>
            <a:r>
              <a:rPr lang="en-GB" sz="7200" dirty="0" smtClean="0">
                <a:solidFill>
                  <a:schemeClr val="accent6">
                    <a:lumMod val="75000"/>
                  </a:schemeClr>
                </a:solidFill>
                <a:latin typeface="AR CENA" panose="02000000000000000000" pitchFamily="2" charset="0"/>
              </a:rPr>
              <a:t> picture books</a:t>
            </a:r>
            <a:endParaRPr lang="en-GB" sz="7200" dirty="0">
              <a:solidFill>
                <a:schemeClr val="accent6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  <p:pic>
        <p:nvPicPr>
          <p:cNvPr id="2050" name="Picture 2" descr="https://03fcd67fd51850d3ba6b-6cb392df11a341bce8c76b1898d0c030.ssl.cf3.rackcdn.com/large/9780/0075/978000759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2636912"/>
            <a:ext cx="2952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nglish.cri.cn/mmsource/images/2017/04/19/20170419102135129_4127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654">
            <a:off x="3766026" y="2625767"/>
            <a:ext cx="2857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worldbookday.com/wp-content/uploads/2016/07/Odd-Dog-Out-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13" y="2636912"/>
            <a:ext cx="2719162" cy="34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unitedagents.co.uk/sites/default/files/thumbnails/image/Rob%20Biddulph%20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75" y="2885509"/>
            <a:ext cx="2338932" cy="29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2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5cXmbbXcQ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796" y="404664"/>
            <a:ext cx="1088120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-media-cache-ak0.pinimg.com/originals/32/3e/3b/323e3b47f07fa1fb0a4b2ecb03b2c9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4" y="116632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4292" y="4725144"/>
            <a:ext cx="6840760" cy="2026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4400" dirty="0" smtClean="0">
                <a:latin typeface="Kristen ITC" panose="03050502040202030202" pitchFamily="66" charset="0"/>
              </a:rPr>
              <a:t>Keep your library tidy and treat all the books with respect.</a:t>
            </a:r>
            <a:endParaRPr lang="en-GB" sz="4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262</TotalTime>
  <Words>20</Words>
  <Application>Microsoft Office PowerPoint</Application>
  <PresentationFormat>Custom</PresentationFormat>
  <Paragraphs>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 CENA</vt:lpstr>
      <vt:lpstr>AR HERMANN</vt:lpstr>
      <vt:lpstr>Arial</vt:lpstr>
      <vt:lpstr>Century Gothic</vt:lpstr>
      <vt:lpstr>Kristen ITC</vt:lpstr>
      <vt:lpstr>Welcome back to school presentation</vt:lpstr>
      <vt:lpstr>Picture Books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W</dc:creator>
  <cp:lastModifiedBy>J W</cp:lastModifiedBy>
  <cp:revision>26</cp:revision>
  <dcterms:created xsi:type="dcterms:W3CDTF">2018-02-14T23:25:05Z</dcterms:created>
  <dcterms:modified xsi:type="dcterms:W3CDTF">2018-02-28T22:13:07Z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