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E8739-5A77-40F5-98E3-C6C3E4D08DF0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DB35C-5CF5-4E49-A4FF-DDE89B3B2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5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57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3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F778-AA05-4CCE-85AF-0A805E68B03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F7A4-C6F9-4DCD-8908-72F034496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39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F778-AA05-4CCE-85AF-0A805E68B03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F7A4-C6F9-4DCD-8908-72F034496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60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F778-AA05-4CCE-85AF-0A805E68B03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F7A4-C6F9-4DCD-8908-72F034496566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8290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F778-AA05-4CCE-85AF-0A805E68B03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F7A4-C6F9-4DCD-8908-72F034496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66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F778-AA05-4CCE-85AF-0A805E68B03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F7A4-C6F9-4DCD-8908-72F03449656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6797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F778-AA05-4CCE-85AF-0A805E68B03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F7A4-C6F9-4DCD-8908-72F034496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395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F778-AA05-4CCE-85AF-0A805E68B03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F7A4-C6F9-4DCD-8908-72F034496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845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F778-AA05-4CCE-85AF-0A805E68B03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F7A4-C6F9-4DCD-8908-72F034496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15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F778-AA05-4CCE-85AF-0A805E68B03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F7A4-C6F9-4DCD-8908-72F034496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56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F778-AA05-4CCE-85AF-0A805E68B03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F7A4-C6F9-4DCD-8908-72F034496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5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F778-AA05-4CCE-85AF-0A805E68B03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F7A4-C6F9-4DCD-8908-72F034496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36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F778-AA05-4CCE-85AF-0A805E68B03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F7A4-C6F9-4DCD-8908-72F034496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69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F778-AA05-4CCE-85AF-0A805E68B03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F7A4-C6F9-4DCD-8908-72F034496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41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F778-AA05-4CCE-85AF-0A805E68B03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F7A4-C6F9-4DCD-8908-72F034496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32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F778-AA05-4CCE-85AF-0A805E68B03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F7A4-C6F9-4DCD-8908-72F034496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47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F778-AA05-4CCE-85AF-0A805E68B03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F7A4-C6F9-4DCD-8908-72F034496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66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FF778-AA05-4CCE-85AF-0A805E68B03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9AF7A4-C6F9-4DCD-8908-72F034496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8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X_bYhUCZKS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DmdE0-0r4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ngzo.co.uk/ekmps/shops/bangzo/images/alan-macdonald-dirty-bertie-10-books-collection-pack-set-rrp-49-bogeys-fangs-fetch-fleas-yuck-worms-pants-burp-mud-germs-4279-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95" y="363099"/>
            <a:ext cx="4896544" cy="541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bs.twimg.com/media/CM64CYSWcAA_pz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05" y="1340767"/>
            <a:ext cx="2688983" cy="345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overeading4kids.co.uk/images/misc/image_of_bert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576" y="2444370"/>
            <a:ext cx="1296144" cy="17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68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cottishfriendly.co.uk/blog/wp-content/uploads/2015/07/pamela-butchart-boo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16" y="1916832"/>
            <a:ext cx="55245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189" y="171381"/>
            <a:ext cx="9172697" cy="1397000"/>
          </a:xfrm>
        </p:spPr>
        <p:txBody>
          <a:bodyPr>
            <a:normAutofit/>
          </a:bodyPr>
          <a:lstStyle/>
          <a:p>
            <a:pPr algn="ctr"/>
            <a:r>
              <a:rPr lang="en-GB" sz="7200" dirty="0">
                <a:latin typeface="AR CHRISTY" panose="02000000000000000000" pitchFamily="2" charset="0"/>
              </a:rPr>
              <a:t>Pamela </a:t>
            </a:r>
            <a:r>
              <a:rPr lang="en-GB" sz="7200" dirty="0" err="1">
                <a:latin typeface="AR CHRISTY" panose="02000000000000000000" pitchFamily="2" charset="0"/>
              </a:rPr>
              <a:t>Butchart</a:t>
            </a:r>
            <a:endParaRPr lang="en-GB" sz="7200" dirty="0">
              <a:latin typeface="AR CHRISTY" panose="02000000000000000000" pitchFamily="2" charset="0"/>
            </a:endParaRPr>
          </a:p>
        </p:txBody>
      </p:sp>
      <p:pic>
        <p:nvPicPr>
          <p:cNvPr id="4" name="Picture 2" descr="https://www.picclickimg.com/d/l400/pict/382045528383_/Pamela-Butchart-Collection-Baby-Aliens-Series-5-Boo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2137">
            <a:off x="820541" y="1897956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9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X_bYhUCZKS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3392" y="332656"/>
            <a:ext cx="10945216" cy="61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hilearle.com/wp-content/uploads/2015/01/demo-dad-cover-6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75" y="1775901"/>
            <a:ext cx="3168352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jackets.gardners.com/media/356/97814440/9781444013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672">
            <a:off x="7036159" y="2112068"/>
            <a:ext cx="20955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eaderoffictions.com/wp-content/uploads/2015/07/Superhero-Street-Phil-Ear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879">
            <a:off x="837177" y="1912930"/>
            <a:ext cx="2348071" cy="36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6077" y="266528"/>
            <a:ext cx="7961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Phil Earle 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50669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jackets.gardners.com/media/356/97817841/9781784186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3" y="1556792"/>
            <a:ext cx="2597487" cy="394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ationalfootballmuseum.com/wp-content/uploads/2017/01/Ague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908721"/>
            <a:ext cx="3384376" cy="51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bookmall.com/Public/Images/Products/ProductPage/0/1786062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44" y="2104533"/>
            <a:ext cx="185737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4441" y="181621"/>
            <a:ext cx="4837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/>
              <a:t>Ultimate</a:t>
            </a:r>
            <a:endParaRPr lang="en-GB" sz="7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10202" y="565767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Football Heroes</a:t>
            </a:r>
            <a:endParaRPr lang="en-GB" sz="7200" b="1" dirty="0"/>
          </a:p>
        </p:txBody>
      </p:sp>
      <p:pic>
        <p:nvPicPr>
          <p:cNvPr id="2058" name="Picture 10" descr="http://www.beautifulwalldecals.com/images/D/SPO305SoccerBallHalfOutl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928229"/>
            <a:ext cx="24860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3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_DmdE0-0r4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3392" y="332656"/>
            <a:ext cx="10945216" cy="61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arbara mitchelhill no 1 boy det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39473"/>
            <a:ext cx="4968552" cy="518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784" y="5534809"/>
            <a:ext cx="928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No 1 Boy Detective – Barbara </a:t>
            </a:r>
            <a:r>
              <a:rPr lang="en-GB" sz="3600" b="1" dirty="0" err="1"/>
              <a:t>Mitchellhill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92630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ssets.readbrightly.com/wp-content/uploads/2015/02/whimpy-kid-fea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6435">
            <a:off x="1668936" y="3717032"/>
            <a:ext cx="3588300" cy="256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thebookpeople.co.uk/images/1/books/large/WSW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5107">
            <a:off x="523502" y="188206"/>
            <a:ext cx="2187868" cy="195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weekendnotes.com/im/006/02/hairy-maclary-opera-house-hairy-maclary-and-frie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80" y="717957"/>
            <a:ext cx="5708896" cy="414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39480" y="4865828"/>
            <a:ext cx="609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Coming soon …</a:t>
            </a:r>
          </a:p>
          <a:p>
            <a:endParaRPr lang="en-GB" dirty="0"/>
          </a:p>
          <a:p>
            <a:r>
              <a:rPr lang="en-GB" dirty="0"/>
              <a:t>Picture book section – look out for my next assembly for more news. 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1182" y="350100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Diary of a Wimpy Kid by Jeff Kinney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4443" y="2236971"/>
            <a:ext cx="3050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Worst Witch by Jill Murphy</a:t>
            </a:r>
            <a:endParaRPr lang="en-GB" dirty="0"/>
          </a:p>
        </p:txBody>
      </p:sp>
      <p:pic>
        <p:nvPicPr>
          <p:cNvPr id="4098" name="Picture 2" descr="Image result for geek 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679">
            <a:off x="4161716" y="1412776"/>
            <a:ext cx="1476375" cy="22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5350" y="336037"/>
            <a:ext cx="2800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Geek Girl </a:t>
            </a:r>
          </a:p>
          <a:p>
            <a:pPr algn="ctr"/>
            <a:r>
              <a:rPr lang="en-GB" dirty="0"/>
              <a:t>by Holly </a:t>
            </a:r>
            <a:r>
              <a:rPr lang="en-GB" dirty="0" err="1"/>
              <a:t>Smale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4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osters.keepcalmandposters.com/7968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04664"/>
            <a:ext cx="45365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79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</TotalTime>
  <Words>52</Words>
  <Application>Microsoft Office PowerPoint</Application>
  <PresentationFormat>Widescreen</PresentationFormat>
  <Paragraphs>14</Paragraphs>
  <Slides>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 CHRISTY</vt:lpstr>
      <vt:lpstr>Arial</vt:lpstr>
      <vt:lpstr>Calibri</vt:lpstr>
      <vt:lpstr>Trebuchet MS</vt:lpstr>
      <vt:lpstr>Wingdings 3</vt:lpstr>
      <vt:lpstr>Facet</vt:lpstr>
      <vt:lpstr>PowerPoint Presentation</vt:lpstr>
      <vt:lpstr>Pamela Butchart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W</dc:creator>
  <cp:lastModifiedBy>J W</cp:lastModifiedBy>
  <cp:revision>1</cp:revision>
  <dcterms:created xsi:type="dcterms:W3CDTF">2017-11-28T22:29:33Z</dcterms:created>
  <dcterms:modified xsi:type="dcterms:W3CDTF">2017-11-28T22:33:03Z</dcterms:modified>
</cp:coreProperties>
</file>